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258" r:id="rId3"/>
    <p:sldId id="263" r:id="rId4"/>
    <p:sldId id="264" r:id="rId5"/>
    <p:sldId id="265" r:id="rId6"/>
    <p:sldId id="266" r:id="rId7"/>
    <p:sldId id="262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0" autoAdjust="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6D5AE-896F-425F-9171-9F2FCC8F4DA4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C0E81-36E4-420B-AFA1-E7A4C0AF0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375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DECF-2243-4CFD-9117-3E3841E26A4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759-B3D1-48E9-9077-893F88E18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369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DECF-2243-4CFD-9117-3E3841E26A4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759-B3D1-48E9-9077-893F88E18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20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DECF-2243-4CFD-9117-3E3841E26A4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759-B3D1-48E9-9077-893F88E18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5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DECF-2243-4CFD-9117-3E3841E26A4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759-B3D1-48E9-9077-893F88E18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742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DECF-2243-4CFD-9117-3E3841E26A4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759-B3D1-48E9-9077-893F88E18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93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DECF-2243-4CFD-9117-3E3841E26A4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759-B3D1-48E9-9077-893F88E18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90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DECF-2243-4CFD-9117-3E3841E26A4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759-B3D1-48E9-9077-893F88E18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313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DECF-2243-4CFD-9117-3E3841E26A4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759-B3D1-48E9-9077-893F88E18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867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DECF-2243-4CFD-9117-3E3841E26A4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759-B3D1-48E9-9077-893F88E18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80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DECF-2243-4CFD-9117-3E3841E26A4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759-B3D1-48E9-9077-893F88E18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82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DECF-2243-4CFD-9117-3E3841E26A4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759-B3D1-48E9-9077-893F88E18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99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EDECF-2243-4CFD-9117-3E3841E26A4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9D759-B3D1-48E9-9077-893F88E18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482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EF61EF4-B1F4-4835-BE4C-A8F720C13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914" y="351530"/>
            <a:ext cx="11443317" cy="6347534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8954E9F-4480-494C-B71B-9852181D1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00501"/>
            <a:ext cx="10748749" cy="557646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EF2DCD1-3CA6-4C7A-A00C-7FF782C95AE1}"/>
              </a:ext>
            </a:extLst>
          </p:cNvPr>
          <p:cNvSpPr/>
          <p:nvPr/>
        </p:nvSpPr>
        <p:spPr>
          <a:xfrm>
            <a:off x="1376038" y="600501"/>
            <a:ext cx="939204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endParaRPr lang="en-US" sz="36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a typeface="+mj-ea"/>
                <a:cs typeface="+mj-cs"/>
              </a:rPr>
              <a:t>ИСПОЛЬЗОВАНИЕ </a:t>
            </a:r>
            <a:r>
              <a:rPr lang="ru-RU" sz="3600" b="1" dirty="0">
                <a:solidFill>
                  <a:srgbClr val="FF0000"/>
                </a:solidFill>
                <a:ea typeface="+mj-ea"/>
                <a:cs typeface="+mj-cs"/>
              </a:rPr>
              <a:t>МНЕМОТЕХНИКИ </a:t>
            </a:r>
            <a:br>
              <a:rPr lang="ru-RU" sz="3600" b="1" dirty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ru-RU" sz="3600" b="1" dirty="0">
                <a:solidFill>
                  <a:srgbClr val="FF0000"/>
                </a:solidFill>
                <a:ea typeface="+mj-ea"/>
                <a:cs typeface="+mj-cs"/>
              </a:rPr>
              <a:t>В РАБОТЕ С </a:t>
            </a:r>
            <a:r>
              <a:rPr lang="ru-RU" sz="3600" b="1" dirty="0" smtClean="0">
                <a:solidFill>
                  <a:srgbClr val="FF0000"/>
                </a:solidFill>
                <a:ea typeface="+mj-ea"/>
                <a:cs typeface="+mj-cs"/>
              </a:rPr>
              <a:t>ДЕТЬМИ</a:t>
            </a:r>
            <a:r>
              <a:rPr lang="en-US" sz="36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a typeface="+mj-ea"/>
                <a:cs typeface="+mj-cs"/>
              </a:rPr>
              <a:t>ПО </a:t>
            </a:r>
            <a:r>
              <a:rPr lang="ru-RU" sz="3600" b="1" dirty="0">
                <a:solidFill>
                  <a:srgbClr val="FF0000"/>
                </a:solidFill>
                <a:ea typeface="+mj-ea"/>
                <a:cs typeface="+mj-cs"/>
              </a:rPr>
              <a:t>РАЗВИТИЮ РЕЧИ  </a:t>
            </a:r>
            <a:r>
              <a:rPr lang="ru-RU" sz="3200" b="1" dirty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ru-RU" sz="3200" b="1" dirty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ru-RU" sz="3200" b="1" dirty="0">
                <a:solidFill>
                  <a:srgbClr val="FF0000"/>
                </a:solidFill>
                <a:ea typeface="+mj-ea"/>
                <a:cs typeface="+mj-cs"/>
              </a:rPr>
            </a:br>
            <a:endParaRPr lang="ru-RU" sz="32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endParaRPr lang="ru-RU" sz="32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ea typeface="+mj-ea"/>
                <a:cs typeface="+mj-cs"/>
              </a:rPr>
              <a:t>     </a:t>
            </a:r>
            <a:endParaRPr lang="en-US" sz="32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endParaRPr lang="en-US" sz="32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ea typeface="+mj-ea"/>
                <a:cs typeface="+mj-cs"/>
              </a:rPr>
              <a:t>Подготовила  </a:t>
            </a:r>
            <a:r>
              <a:rPr lang="ru-RU" sz="2800" dirty="0">
                <a:solidFill>
                  <a:srgbClr val="FF0000"/>
                </a:solidFill>
                <a:ea typeface="+mj-ea"/>
                <a:cs typeface="+mj-cs"/>
              </a:rPr>
              <a:t>воспитатель  Михайлова  Л.И.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1248" y="2944264"/>
            <a:ext cx="4885720" cy="23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783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D8B448C-D47D-4933-BBC2-36B40FEF0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777" y="230819"/>
            <a:ext cx="11174113" cy="62410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6E73B6-5D11-4576-A464-FDE1ED865B36}"/>
              </a:ext>
            </a:extLst>
          </p:cNvPr>
          <p:cNvSpPr txBox="1"/>
          <p:nvPr/>
        </p:nvSpPr>
        <p:spPr>
          <a:xfrm>
            <a:off x="719092" y="461639"/>
            <a:ext cx="104046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B050"/>
              </a:solidFill>
            </a:endParaRPr>
          </a:p>
          <a:p>
            <a:pPr algn="ctr"/>
            <a:endParaRPr lang="ru-RU" b="1" dirty="0">
              <a:solidFill>
                <a:srgbClr val="00B050"/>
              </a:solidFill>
            </a:endParaRPr>
          </a:p>
          <a:p>
            <a:pPr algn="ctr"/>
            <a:r>
              <a:rPr lang="ru-RU" sz="3600" b="1" dirty="0">
                <a:solidFill>
                  <a:srgbClr val="00B050"/>
                </a:solidFill>
              </a:rPr>
              <a:t>ЧТО  ТАКОЕ  МНЕМОТЕХНИКА?</a:t>
            </a:r>
          </a:p>
          <a:p>
            <a:pPr algn="ctr"/>
            <a:endParaRPr lang="ru-RU" b="1" dirty="0">
              <a:solidFill>
                <a:srgbClr val="00B050"/>
              </a:solidFill>
            </a:endParaRPr>
          </a:p>
          <a:p>
            <a:pPr algn="ctr"/>
            <a:r>
              <a:rPr lang="ru-RU" sz="2800" b="1" dirty="0">
                <a:solidFill>
                  <a:srgbClr val="00B050"/>
                </a:solidFill>
              </a:rPr>
              <a:t>Это система специальных приемов,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</a:rPr>
              <a:t>обеспечивающих эффективное запоминание,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</a:rPr>
              <a:t>сохранение и воспроизведение информации.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</a:rPr>
              <a:t>Мнемотехника призвана облегчить запоминание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</a:rPr>
              <a:t>и увеличить объем памяти путем образования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</a:rPr>
              <a:t>дополнительных ассоциаций</a:t>
            </a:r>
          </a:p>
          <a:p>
            <a:pPr algn="ctr"/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82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134262D-E9F4-48A4-B8C2-5688DCC5C9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311" y="195943"/>
            <a:ext cx="10440954" cy="6531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7201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A4066A5-91A9-4C12-B543-1356F1F0C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110" y="286074"/>
            <a:ext cx="10590245" cy="6571926"/>
          </a:xfrm>
        </p:spPr>
      </p:pic>
    </p:spTree>
    <p:extLst>
      <p:ext uri="{BB962C8B-B14F-4D97-AF65-F5344CB8AC3E}">
        <p14:creationId xmlns:p14="http://schemas.microsoft.com/office/powerpoint/2010/main" xmlns="" val="30347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28F2FD-4F9C-473D-9F7A-C68051671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095" y="0"/>
            <a:ext cx="10534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20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5347F6-DDCF-4909-A2EC-1396E2E2F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037" y="0"/>
            <a:ext cx="10319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97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1A774F-3651-45FB-9B54-5B5FE9C66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879" y="0"/>
            <a:ext cx="11504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401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293D07B-7C22-4630-8529-F5658D795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529" y="0"/>
            <a:ext cx="5411755" cy="353231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927D70-221D-4C8D-9F1F-4C9ED2C7D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2020" y="-1"/>
            <a:ext cx="4677459" cy="35323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B7F2323-61C9-47FB-9846-E96A6612D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529" y="3648099"/>
            <a:ext cx="5327781" cy="32099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52F0B1E-9556-4911-A86B-8398017037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7692" y="3661532"/>
            <a:ext cx="4691787" cy="319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0381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32</Words>
  <Application>Microsoft Office PowerPoint</Application>
  <PresentationFormat>Произвольный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МНЕМОТЕХНИКИ  В РАБОТЕ С ДЕТЬМИ ПО РАЗВИТИЮ РЕЧИ    Воспитатель  Михайлова  Л.И.</dc:title>
  <dc:creator>USER</dc:creator>
  <cp:lastModifiedBy>Ludmila</cp:lastModifiedBy>
  <cp:revision>21</cp:revision>
  <dcterms:created xsi:type="dcterms:W3CDTF">2020-11-10T13:09:16Z</dcterms:created>
  <dcterms:modified xsi:type="dcterms:W3CDTF">2020-11-18T09:17:39Z</dcterms:modified>
</cp:coreProperties>
</file>